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B2BF2-DCB0-44C3-A748-AFD2F732583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5A3FE-07C8-4F70-9C71-0FEBB63E3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TuQGAyJyDKsx9m0JJ9G5ExTchSuMRRBJw4cttxTvrWjeks5ospNw:www.tombihn.com/forums/attachments/customer-pictures-video/774d1266264177-synapse-northern-california-mountains-tristar-close-quarters-img_02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10200" cy="4052430"/>
          </a:xfrm>
          <a:prstGeom prst="rect">
            <a:avLst/>
          </a:prstGeom>
          <a:noFill/>
        </p:spPr>
      </p:pic>
      <p:pic>
        <p:nvPicPr>
          <p:cNvPr id="11" name="Picture 10" descr="redwoo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834596"/>
            <a:ext cx="5943600" cy="30234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67400" y="685800"/>
            <a:ext cx="2819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 Antiqua" pitchFamily="18" charset="0"/>
              </a:rPr>
              <a:t>Ms. Williams’ Climate Fantasy</a:t>
            </a:r>
          </a:p>
          <a:p>
            <a:endParaRPr lang="en-US" sz="2000" dirty="0" smtClean="0">
              <a:latin typeface="Book Antiqua" pitchFamily="18" charset="0"/>
            </a:endParaRPr>
          </a:p>
          <a:p>
            <a:endParaRPr lang="en-US" sz="2000" dirty="0">
              <a:latin typeface="Book Antiqua" pitchFamily="18" charset="0"/>
            </a:endParaRPr>
          </a:p>
          <a:p>
            <a:r>
              <a:rPr lang="en-US" sz="2000" b="1" dirty="0" smtClean="0">
                <a:latin typeface="Book Antiqua" pitchFamily="18" charset="0"/>
              </a:rPr>
              <a:t>If I could pick just one place….it would probably be Northern California  because….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343400"/>
            <a:ext cx="259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ook Antiqua" pitchFamily="18" charset="0"/>
              </a:rPr>
              <a:t>However….this area is very susceptible to climate change because…</a:t>
            </a:r>
            <a:endParaRPr lang="en-US" sz="2000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MCPASD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lwilliams</dc:creator>
  <cp:lastModifiedBy>lwilliams</cp:lastModifiedBy>
  <cp:revision>2</cp:revision>
  <dcterms:created xsi:type="dcterms:W3CDTF">2013-01-31T17:34:02Z</dcterms:created>
  <dcterms:modified xsi:type="dcterms:W3CDTF">2013-01-31T17:42:43Z</dcterms:modified>
</cp:coreProperties>
</file>